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6858000" type="screen4x3"/>
  <p:notesSz cx="6858000" cy="9144000"/>
  <p:custDataLst>
    <p:tags r:id="rId10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gs" Target="tags/tag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24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059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543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6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212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89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097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2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66738"/>
            <a:ext cx="76295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95313"/>
            <a:ext cx="7610475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76263"/>
            <a:ext cx="76390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631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0cfc9c3d6c98b0542a8c90cac258c2b545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0</Words>
  <Application>Microsoft Office PowerPoint</Application>
  <PresentationFormat>On-screen Show (4:3)</PresentationFormat>
  <Paragraphs>0</Paragraphs>
  <Slides>107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04 Digital Evidence</dc:title>
  <dc:subject>CHFIv8</dc:subject>
  <dc:creator>EC-Council</dc:creator>
  <cp:lastModifiedBy> </cp:lastModifiedBy>
  <cp:revision>139</cp:revision>
  <dcterms:created xsi:type="dcterms:W3CDTF">2006-08-16T00:00:00Z</dcterms:created>
  <dcterms:modified xsi:type="dcterms:W3CDTF">2012-10-10T14:11:31Z</dcterms:modified>
</cp:coreProperties>
</file>